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0" r:id="rId5"/>
    <p:sldId id="261"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75" d="100"/>
          <a:sy n="75" d="100"/>
        </p:scale>
        <p:origin x="-1236" y="36"/>
      </p:cViewPr>
      <p:guideLst>
        <p:guide orient="horz" pos="2160"/>
        <p:guide pos="2880"/>
      </p:guideLst>
    </p:cSldViewPr>
  </p:slideViewPr>
  <p:outlineViewPr>
    <p:cViewPr>
      <p:scale>
        <a:sx n="33" d="100"/>
        <a:sy n="33" d="100"/>
      </p:scale>
      <p:origin x="12" y="418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D345AA-AF71-4AA4-83AA-B38DA5D0109E}" type="datetimeFigureOut">
              <a:rPr lang="en-US" smtClean="0"/>
              <a:t>5/14/2019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F57FD3-66DE-405C-8472-E51290BAAFD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F57FD3-66DE-405C-8472-E51290BAAFD8}"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F57FD3-66DE-405C-8472-E51290BAAFD8}"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18FE92-8EC0-4E87-9579-A934A466262F}"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8FE92-8EC0-4E87-9579-A934A466262F}"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8FE92-8EC0-4E87-9579-A934A466262F}"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8FE92-8EC0-4E87-9579-A934A466262F}"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18FE92-8EC0-4E87-9579-A934A466262F}"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18FE92-8EC0-4E87-9579-A934A466262F}"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18FE92-8EC0-4E87-9579-A934A466262F}" type="datetimeFigureOut">
              <a:rPr lang="en-US" smtClean="0"/>
              <a:t>5/14/2019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18FE92-8EC0-4E87-9579-A934A466262F}" type="datetimeFigureOut">
              <a:rPr lang="en-US" smtClean="0"/>
              <a:t>5/14/2019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8FE92-8EC0-4E87-9579-A934A466262F}" type="datetimeFigureOut">
              <a:rPr lang="en-US" smtClean="0"/>
              <a:t>5/14/2019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18FE92-8EC0-4E87-9579-A934A466262F}"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18FE92-8EC0-4E87-9579-A934A466262F}"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4C00F-A742-4611-ADF0-F96E184C492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8FE92-8EC0-4E87-9579-A934A466262F}" type="datetimeFigureOut">
              <a:rPr lang="en-US" smtClean="0"/>
              <a:t>5/14/2019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4C00F-A742-4611-ADF0-F96E184C49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603375"/>
          </a:xfrm>
        </p:spPr>
        <p:txBody>
          <a:bodyPr>
            <a:normAutofit/>
          </a:bodyPr>
          <a:lstStyle/>
          <a:p>
            <a:r>
              <a:rPr lang="ur-PK" dirty="0" smtClean="0"/>
              <a:t>انواع فعل</a:t>
            </a:r>
            <a:br>
              <a:rPr lang="ur-PK" dirty="0" smtClean="0"/>
            </a:br>
            <a:r>
              <a:rPr lang="ur-PK" dirty="0" smtClean="0"/>
              <a:t>دکتر محمد ساجر ملک </a:t>
            </a:r>
            <a:endParaRPr lang="en-US" dirty="0"/>
          </a:p>
        </p:txBody>
      </p:sp>
      <p:sp>
        <p:nvSpPr>
          <p:cNvPr id="3" name="Subtitle 2"/>
          <p:cNvSpPr>
            <a:spLocks noGrp="1"/>
          </p:cNvSpPr>
          <p:nvPr>
            <p:ph type="subTitle" idx="1"/>
          </p:nvPr>
        </p:nvSpPr>
        <p:spPr/>
        <p:txBody>
          <a:bodyPr>
            <a:normAutofit/>
          </a:bodyPr>
          <a:lstStyle/>
          <a:p>
            <a:r>
              <a:rPr lang="ur-PK" dirty="0"/>
              <a:t> </a:t>
            </a:r>
            <a:endParaRPr lang="ur-PK" dirty="0" smtClean="0"/>
          </a:p>
          <a:p>
            <a:pPr marL="514350" indent="-514350"/>
            <a:r>
              <a:rPr lang="ur-PK"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09800" y="1828800"/>
            <a:ext cx="4572000" cy="3785652"/>
          </a:xfrm>
          <a:prstGeom prst="rect">
            <a:avLst/>
          </a:prstGeom>
        </p:spPr>
        <p:txBody>
          <a:bodyPr>
            <a:spAutoFit/>
          </a:bodyPr>
          <a:lstStyle/>
          <a:p>
            <a:r>
              <a:rPr lang="ur-PK" sz="2400" b="1" u="sng" dirty="0" smtClean="0"/>
              <a:t>انواع فعل: فعل از نظر زمانہ شش قسم ھا دارد </a:t>
            </a:r>
          </a:p>
          <a:p>
            <a:r>
              <a:rPr lang="ur-PK" sz="2400" b="1" dirty="0" smtClean="0"/>
              <a:t>			</a:t>
            </a:r>
            <a:r>
              <a:rPr lang="ur-PK" sz="2400" dirty="0" smtClean="0"/>
              <a:t> </a:t>
            </a:r>
          </a:p>
          <a:p>
            <a:pPr marL="514350" indent="-514350"/>
            <a:r>
              <a:rPr lang="ur-PK" sz="2400" dirty="0" smtClean="0"/>
              <a:t>۱)فعل ماضی  ۔    </a:t>
            </a:r>
          </a:p>
          <a:p>
            <a:pPr marL="514350" indent="-514350"/>
            <a:r>
              <a:rPr lang="ur-PK" sz="2400" dirty="0" smtClean="0"/>
              <a:t>۲) فعل حال        </a:t>
            </a:r>
          </a:p>
          <a:p>
            <a:pPr marL="514350" indent="-514350"/>
            <a:r>
              <a:rPr lang="ur-PK" sz="2400" dirty="0" smtClean="0"/>
              <a:t>۳) فعل مضارع    </a:t>
            </a:r>
          </a:p>
          <a:p>
            <a:pPr marL="514350" indent="-514350"/>
            <a:r>
              <a:rPr lang="ur-PK" sz="2400" dirty="0" smtClean="0"/>
              <a:t>۴) فعل مستقبل      </a:t>
            </a:r>
          </a:p>
          <a:p>
            <a:pPr marL="514350" indent="-514350"/>
            <a:r>
              <a:rPr lang="ur-PK" sz="2400" dirty="0" smtClean="0"/>
              <a:t>  ۵) فعل امر          </a:t>
            </a:r>
          </a:p>
          <a:p>
            <a:pPr marL="514350" indent="-514350"/>
            <a:r>
              <a:rPr lang="ur-PK" sz="2400" dirty="0" smtClean="0"/>
              <a:t>  ۶) فعل نہی          </a:t>
            </a:r>
            <a:endParaRPr lang="ur-PK" sz="5400" dirty="0"/>
          </a:p>
          <a:p>
            <a:pPr marL="514350" indent="-514350"/>
            <a:endParaRPr lang="ur-PK"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7772400" cy="1470025"/>
          </a:xfrm>
        </p:spPr>
        <p:txBody>
          <a:bodyPr>
            <a:noAutofit/>
          </a:bodyPr>
          <a:lstStyle/>
          <a:p>
            <a:r>
              <a:rPr lang="ur-PK" sz="2000" dirty="0" smtClean="0"/>
              <a:t>فعل ماضی و اقسام آن </a:t>
            </a:r>
            <a:br>
              <a:rPr lang="ur-PK" sz="2000" dirty="0" smtClean="0"/>
            </a:br>
            <a:r>
              <a:rPr lang="ur-PK" sz="2000" dirty="0" smtClean="0"/>
              <a:t/>
            </a:r>
            <a:br>
              <a:rPr lang="ur-PK" sz="2000" dirty="0" smtClean="0"/>
            </a:br>
            <a:r>
              <a:rPr lang="ur-PK" sz="2000" dirty="0" smtClean="0"/>
              <a:t>بتعریف ماضی سادہ ۱: یعنی بیان وقوع فعل در زمان گزشتہ بہ طور مطلق یا (فقط )بدون ھیچ    		محدویتی از جھت دوری و نزدیکی قرار یافت </a:t>
            </a:r>
            <a:br>
              <a:rPr lang="ur-PK" sz="2000" dirty="0" smtClean="0"/>
            </a:br>
            <a:r>
              <a:rPr lang="ur-PK" sz="2000" dirty="0" smtClean="0"/>
              <a:t> </a:t>
            </a:r>
            <a:r>
              <a:rPr lang="ur-PK" sz="2000" dirty="0" smtClean="0"/>
              <a:t>مثلا از مصدر گفتن ۔۔۔۔گفت   </a:t>
            </a:r>
            <a:r>
              <a:rPr lang="en-US" sz="2000" dirty="0" smtClean="0"/>
              <a:t>  </a:t>
            </a:r>
            <a:r>
              <a:rPr lang="ur-PK" sz="2000" dirty="0" smtClean="0"/>
              <a:t/>
            </a:r>
            <a:br>
              <a:rPr lang="ur-PK" sz="2000" dirty="0" smtClean="0"/>
            </a:br>
            <a:r>
              <a:rPr lang="ur-PK" sz="2000" dirty="0" smtClean="0"/>
              <a:t>خوردن  ۔۔۔۔ خورد        </a:t>
            </a:r>
            <a:r>
              <a:rPr lang="en-US" sz="2000" dirty="0" smtClean="0"/>
              <a:t>    </a:t>
            </a:r>
            <a:r>
              <a:rPr lang="ur-PK" sz="2000" dirty="0" smtClean="0"/>
              <a:t/>
            </a:r>
            <a:br>
              <a:rPr lang="ur-PK" sz="2000" dirty="0" smtClean="0"/>
            </a:br>
            <a:r>
              <a:rPr lang="en-US" sz="2000" dirty="0" smtClean="0"/>
              <a:t>             </a:t>
            </a:r>
            <a:r>
              <a:rPr lang="ur-PK" sz="2000" dirty="0" smtClean="0"/>
              <a:t>     آمدن َ۔۔۔آمدوغیرھم </a:t>
            </a:r>
            <a:br>
              <a:rPr lang="ur-PK" sz="2000" dirty="0" smtClean="0"/>
            </a:br>
            <a:r>
              <a:rPr lang="ur-PK" sz="2000" dirty="0"/>
              <a:t> </a:t>
            </a:r>
            <a:r>
              <a:rPr lang="ur-PK" sz="2000" dirty="0" smtClean="0"/>
              <a:t>             ( گردان)  </a:t>
            </a:r>
            <a:r>
              <a:rPr lang="ur-PK" sz="2000" dirty="0" smtClean="0"/>
              <a:t>خوردخوردند خوردی خورد ید خوردم خوردیم</a:t>
            </a:r>
            <a:r>
              <a:rPr lang="ur-PK" sz="2000" dirty="0" smtClean="0"/>
              <a:t>      </a:t>
            </a:r>
            <a:br>
              <a:rPr lang="ur-PK" sz="2000" dirty="0" smtClean="0"/>
            </a:br>
            <a:r>
              <a:rPr lang="ur-PK" sz="2000" dirty="0" smtClean="0"/>
              <a:t>      </a:t>
            </a:r>
            <a:r>
              <a:rPr lang="ur-PK" sz="2000" dirty="0" smtClean="0"/>
              <a:t> گفت گفتند گفتی گفتید گفتم گفتیم</a:t>
            </a:r>
            <a:br>
              <a:rPr lang="ur-PK" sz="2000" dirty="0" smtClean="0"/>
            </a:br>
            <a:r>
              <a:rPr lang="ur-PK" sz="2000" dirty="0" smtClean="0"/>
              <a:t>     آمد آمدند  آمد ی آمدید  آمدم آمدیم</a:t>
            </a:r>
            <a:br>
              <a:rPr lang="ur-PK" sz="2000" dirty="0" smtClean="0"/>
            </a:br>
            <a:r>
              <a:rPr lang="ur-PK" sz="2000" dirty="0" smtClean="0"/>
              <a:t/>
            </a:r>
            <a:br>
              <a:rPr lang="ur-PK" sz="2000" dirty="0" smtClean="0"/>
            </a:br>
            <a:r>
              <a:rPr lang="ur-PK" sz="2000" dirty="0" smtClean="0"/>
              <a:t>    مثال ماضی نقلی ۲:گفتہ است ۔گفتہ اند ۔گفتہ ای ۔گفتہ اید گفتہ ام ۔گفتہ ایم</a:t>
            </a:r>
            <a:r>
              <a:rPr lang="ur-PK" sz="2000" dirty="0"/>
              <a:t/>
            </a:r>
            <a:br>
              <a:rPr lang="ur-PK" sz="2000" dirty="0"/>
            </a:br>
            <a:r>
              <a:rPr lang="ur-PK" sz="2000" dirty="0" smtClean="0"/>
              <a:t> خوردہ است خوردہ اند خوردہ ای خوردہ اید خوردہ ام خوردہ ایم  </a:t>
            </a:r>
            <a:br>
              <a:rPr lang="ur-PK" sz="2000" dirty="0" smtClean="0"/>
            </a:br>
            <a:r>
              <a:rPr lang="ur-PK" sz="2000" dirty="0" smtClean="0"/>
              <a:t>    آمد ہ است آمدہ اند   آمدہ ای آمدہ اید  آمدہ ام آمد ایم </a:t>
            </a:r>
            <a:br>
              <a:rPr lang="ur-PK" sz="2000" dirty="0" smtClean="0"/>
            </a:br>
            <a:r>
              <a:rPr lang="en-US" sz="2000" dirty="0" smtClean="0"/>
              <a:t/>
            </a:r>
            <a:br>
              <a:rPr lang="en-US" sz="2000" dirty="0" smtClean="0"/>
            </a:br>
            <a:r>
              <a:rPr lang="ur-PK" sz="2000" dirty="0" smtClean="0"/>
              <a:t>مثال ماضی بعید۳:گفتہ بود ۔گفتہ بودند ۔گفتہ بودی ۔گفتہ بودید گفتہ بودم ۔گفتہ بودیم</a:t>
            </a:r>
            <a:br>
              <a:rPr lang="ur-PK" sz="2000" dirty="0" smtClean="0"/>
            </a:br>
            <a:r>
              <a:rPr lang="ur-PK" sz="2000" dirty="0" smtClean="0"/>
              <a:t> خوردہ بود خوردہ </a:t>
            </a:r>
            <a:r>
              <a:rPr lang="ur-PK" sz="2000" dirty="0" smtClean="0"/>
              <a:t>بود</a:t>
            </a:r>
            <a:r>
              <a:rPr lang="ur-PK" sz="2000" dirty="0" smtClean="0"/>
              <a:t>ند خوردہ بودی خوردہ بودید خوردہ بودم خوردہ بودیم  </a:t>
            </a:r>
            <a:br>
              <a:rPr lang="ur-PK" sz="2000" dirty="0" smtClean="0"/>
            </a:br>
            <a:r>
              <a:rPr lang="ur-PK" sz="2000" dirty="0" smtClean="0"/>
              <a:t>    آمد ہ بود آمدہ </a:t>
            </a:r>
            <a:r>
              <a:rPr lang="ur-PK" sz="2000" dirty="0" smtClean="0"/>
              <a:t>بود</a:t>
            </a:r>
            <a:r>
              <a:rPr lang="ur-PK" sz="2000" dirty="0" smtClean="0"/>
              <a:t>ند   آمدہ بودی آمدہ بودید  آمدہ بودم آمد بودیم                                                                                       </a:t>
            </a:r>
            <a:br>
              <a:rPr lang="ur-PK" sz="2000" dirty="0" smtClean="0"/>
            </a:br>
            <a:r>
              <a:rPr lang="ur-PK" sz="2000" dirty="0" smtClean="0"/>
              <a:t>                                                                                   </a:t>
            </a:r>
            <a:br>
              <a:rPr lang="ur-PK" sz="2000" dirty="0" smtClean="0"/>
            </a:b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ur-PK" sz="1800" dirty="0" smtClean="0"/>
              <a:t/>
            </a:r>
            <a:br>
              <a:rPr lang="ur-PK" sz="1800" dirty="0" smtClean="0"/>
            </a:br>
            <a:r>
              <a:rPr lang="ur-PK" sz="1800" dirty="0"/>
              <a:t/>
            </a:r>
            <a:br>
              <a:rPr lang="ur-PK" sz="1800" dirty="0"/>
            </a:br>
            <a:r>
              <a:rPr lang="ur-PK" sz="1800" dirty="0" smtClean="0"/>
              <a:t/>
            </a:r>
            <a:br>
              <a:rPr lang="ur-PK" sz="1800" dirty="0" smtClean="0"/>
            </a:br>
            <a:r>
              <a:rPr lang="ur-PK" sz="1800" dirty="0" smtClean="0"/>
              <a:t>مثال ماضی استمراری: </a:t>
            </a:r>
            <a:br>
              <a:rPr lang="ur-PK" sz="1800" dirty="0" smtClean="0"/>
            </a:br>
            <a:r>
              <a:rPr lang="ur-PK" sz="1800" dirty="0" smtClean="0"/>
              <a:t> </a:t>
            </a:r>
            <a:r>
              <a:rPr lang="en-US" sz="1800" dirty="0" smtClean="0"/>
              <a:t/>
            </a:r>
            <a:br>
              <a:rPr lang="en-US" sz="1800" dirty="0" smtClean="0"/>
            </a:br>
            <a:r>
              <a:rPr lang="ur-PK" sz="1800" dirty="0" smtClean="0"/>
              <a:t>می آمد می آمد ند  می آمدی می آمدید می آمدم می آمد یم </a:t>
            </a:r>
            <a:br>
              <a:rPr lang="ur-PK" sz="1800" dirty="0" smtClean="0"/>
            </a:br>
            <a:r>
              <a:rPr lang="ur-PK" sz="1800" dirty="0" smtClean="0"/>
              <a:t>می </a:t>
            </a:r>
            <a:r>
              <a:rPr lang="ur-PK" sz="1800" dirty="0" smtClean="0"/>
              <a:t>گفت می ۔گفتند می ۔گفتی می۔گفتید می گفتم </a:t>
            </a:r>
            <a:r>
              <a:rPr lang="ur-PK" sz="1800" dirty="0" smtClean="0"/>
              <a:t>می </a:t>
            </a:r>
            <a:r>
              <a:rPr lang="ur-PK" sz="1800" dirty="0" smtClean="0"/>
              <a:t>گفتیم</a:t>
            </a:r>
            <a:br>
              <a:rPr lang="ur-PK" sz="1800" dirty="0" smtClean="0"/>
            </a:br>
            <a:r>
              <a:rPr lang="ur-PK" sz="1800" dirty="0" smtClean="0"/>
              <a:t>                             می خور می خوردند می خوردی می خوردید می خوردم می خوردیم             </a:t>
            </a:r>
            <a:br>
              <a:rPr lang="ur-PK" sz="1800" dirty="0" smtClean="0"/>
            </a:br>
            <a:r>
              <a:rPr lang="ur-PK" sz="1800" dirty="0" smtClean="0"/>
              <a:t>    </a:t>
            </a:r>
            <a:br>
              <a:rPr lang="ur-PK" sz="1800" dirty="0" smtClean="0"/>
            </a:br>
            <a:r>
              <a:rPr lang="ur-PK" sz="1800" dirty="0" smtClean="0"/>
              <a:t/>
            </a:r>
            <a:br>
              <a:rPr lang="ur-PK" sz="1800" dirty="0" smtClean="0"/>
            </a:br>
            <a:r>
              <a:rPr lang="ur-PK" sz="1800" dirty="0" smtClean="0"/>
              <a:t>مثال ماضی التزامی: </a:t>
            </a:r>
            <a:br>
              <a:rPr lang="ur-PK" sz="1800" dirty="0" smtClean="0"/>
            </a:br>
            <a:r>
              <a:rPr lang="ur-PK" sz="1800" dirty="0" smtClean="0"/>
              <a:t> </a:t>
            </a:r>
            <a:br>
              <a:rPr lang="ur-PK" sz="1800" dirty="0" smtClean="0"/>
            </a:br>
            <a:r>
              <a:rPr lang="en-US" sz="1800" dirty="0" smtClean="0"/>
              <a:t/>
            </a:r>
            <a:br>
              <a:rPr lang="en-US" sz="1800" dirty="0" smtClean="0"/>
            </a:br>
            <a:r>
              <a:rPr lang="ur-PK" sz="1800" dirty="0" smtClean="0"/>
              <a:t> گفتہ باشد ۔گفتہ باشند ۔گفتہ باشی ۔گفتہ باشید گفتہ باشم ۔گفتہ باشیم</a:t>
            </a:r>
            <a:br>
              <a:rPr lang="ur-PK" sz="1800" dirty="0" smtClean="0"/>
            </a:br>
            <a:r>
              <a:rPr lang="ur-PK" sz="1800" dirty="0" smtClean="0"/>
              <a:t> خوردہ باشد خوردہ ب باشند خوردہ باشی خوردہ باشید خوردہ باشمخوردہ باشیم    </a:t>
            </a:r>
            <a:br>
              <a:rPr lang="ur-PK" sz="1800" dirty="0" smtClean="0"/>
            </a:br>
            <a:r>
              <a:rPr lang="ur-PK" sz="1800" dirty="0" smtClean="0"/>
              <a:t>      آمد ہ باشد آمدہ باشند   آمدہ باشی آمدہ باشید  آمدہ باشم آمد ہ باشیم                                                                                       </a:t>
            </a:r>
            <a:br>
              <a:rPr lang="ur-PK" sz="1800" dirty="0" smtClean="0"/>
            </a:br>
            <a:endParaRPr lang="en-US" sz="18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381000"/>
            <a:ext cx="6248400" cy="4801314"/>
          </a:xfrm>
          <a:prstGeom prst="rect">
            <a:avLst/>
          </a:prstGeom>
        </p:spPr>
        <p:txBody>
          <a:bodyPr wrap="square">
            <a:spAutoFit/>
          </a:bodyPr>
          <a:lstStyle/>
          <a:p>
            <a:r>
              <a:rPr lang="ur-PK" dirty="0"/>
              <a:t/>
            </a:r>
            <a:br>
              <a:rPr lang="ur-PK" dirty="0"/>
            </a:br>
            <a:r>
              <a:rPr lang="ur-PK" dirty="0"/>
              <a:t/>
            </a:r>
            <a:br>
              <a:rPr lang="ur-PK" dirty="0"/>
            </a:br>
            <a:r>
              <a:rPr lang="ur-PK" dirty="0"/>
              <a:t/>
            </a:r>
            <a:br>
              <a:rPr lang="ur-PK" dirty="0"/>
            </a:br>
            <a:r>
              <a:rPr lang="ur-PK" dirty="0" smtClean="0"/>
              <a:t>  مثال </a:t>
            </a:r>
            <a:r>
              <a:rPr lang="ur-PK" dirty="0"/>
              <a:t>ماضی </a:t>
            </a:r>
            <a:r>
              <a:rPr lang="ur-PK" dirty="0" smtClean="0"/>
              <a:t>ناتمام یا ملموس:                                            </a:t>
            </a:r>
            <a:r>
              <a:rPr lang="ur-PK" dirty="0"/>
              <a:t/>
            </a:r>
            <a:br>
              <a:rPr lang="ur-PK" dirty="0"/>
            </a:br>
            <a:r>
              <a:rPr lang="ur-PK" dirty="0"/>
              <a:t> </a:t>
            </a:r>
            <a:r>
              <a:rPr lang="ur-PK" dirty="0" smtClean="0"/>
              <a:t> </a:t>
            </a:r>
            <a:r>
              <a:rPr lang="ur-PK" dirty="0"/>
              <a:t>آمد </a:t>
            </a:r>
            <a:r>
              <a:rPr lang="ur-PK" dirty="0" smtClean="0"/>
              <a:t>ے آمد ند ےآمدمے                               </a:t>
            </a:r>
            <a:r>
              <a:rPr lang="ur-PK" dirty="0"/>
              <a:t/>
            </a:r>
            <a:br>
              <a:rPr lang="ur-PK" dirty="0"/>
            </a:br>
            <a:r>
              <a:rPr lang="ur-PK" dirty="0" smtClean="0"/>
              <a:t>گفتے گفتمندے گفتمے                                </a:t>
            </a:r>
            <a:r>
              <a:rPr lang="ur-PK" dirty="0"/>
              <a:t/>
            </a:r>
            <a:br>
              <a:rPr lang="ur-PK" dirty="0"/>
            </a:br>
            <a:r>
              <a:rPr lang="ur-PK" dirty="0" smtClean="0"/>
              <a:t>مثال فعل حال:                                                </a:t>
            </a:r>
            <a:r>
              <a:rPr lang="en-US" dirty="0"/>
              <a:t/>
            </a:r>
            <a:br>
              <a:rPr lang="en-US" dirty="0"/>
            </a:br>
            <a:r>
              <a:rPr lang="ur-PK" dirty="0" smtClean="0"/>
              <a:t> می و مضارع                                                </a:t>
            </a:r>
          </a:p>
          <a:p>
            <a:r>
              <a:rPr lang="ur-PK" dirty="0" smtClean="0"/>
              <a:t>می                                                            </a:t>
            </a:r>
          </a:p>
          <a:p>
            <a:r>
              <a:rPr lang="ur-PK" dirty="0" smtClean="0"/>
              <a:t>رفتن ۔۔۔رود                                                    </a:t>
            </a:r>
          </a:p>
          <a:p>
            <a:r>
              <a:rPr lang="ur-PK" dirty="0" smtClean="0"/>
              <a:t>می رود می روند می روی می روید می روم می رویم </a:t>
            </a:r>
            <a:r>
              <a:rPr lang="ur-PK" dirty="0"/>
              <a:t/>
            </a:r>
            <a:br>
              <a:rPr lang="ur-PK" dirty="0"/>
            </a:br>
            <a:r>
              <a:rPr lang="ur-PK" dirty="0"/>
              <a:t> </a:t>
            </a:r>
            <a:r>
              <a:rPr lang="ur-PK" dirty="0" smtClean="0"/>
              <a:t>می خورد می خورند می خوری می خورید می خورم می خو  ریم </a:t>
            </a:r>
            <a:r>
              <a:rPr lang="ur-PK" dirty="0"/>
              <a:t/>
            </a:r>
            <a:br>
              <a:rPr lang="ur-PK" dirty="0"/>
            </a:br>
            <a:r>
              <a:rPr lang="ur-PK" dirty="0"/>
              <a:t> </a:t>
            </a:r>
            <a:r>
              <a:rPr lang="ur-PK" dirty="0" smtClean="0"/>
              <a:t>فعل نفی حال:                                                              </a:t>
            </a:r>
            <a:r>
              <a:rPr lang="ur-PK" dirty="0"/>
              <a:t/>
            </a:r>
            <a:br>
              <a:rPr lang="ur-PK" dirty="0"/>
            </a:br>
            <a:endParaRPr lang="ur-PK" dirty="0" smtClean="0"/>
          </a:p>
          <a:p>
            <a:r>
              <a:rPr lang="ur-PK" dirty="0" smtClean="0"/>
              <a:t>نمی رود نمی روند نمی روی نمی روید نمی روم نمی رویم </a:t>
            </a:r>
            <a:br>
              <a:rPr lang="ur-PK" dirty="0" smtClean="0"/>
            </a:br>
            <a:r>
              <a:rPr lang="ur-PK" dirty="0" smtClean="0"/>
              <a:t> نمی خورد نمی خورند نمی خوری نمی خورید نمی خورم نمی خو  ریم </a:t>
            </a:r>
            <a:br>
              <a:rPr lang="ur-PK"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1600" b="1" dirty="0"/>
              <a:t> </a:t>
            </a:r>
            <a:r>
              <a:rPr lang="en-US" sz="1600" dirty="0"/>
              <a:t/>
            </a:r>
            <a:br>
              <a:rPr lang="en-US" sz="1600" dirty="0"/>
            </a:br>
            <a:r>
              <a:rPr lang="ar-SA" sz="1600" b="1" dirty="0"/>
              <a:t> </a:t>
            </a:r>
            <a:r>
              <a:rPr lang="en-US" sz="1600" dirty="0"/>
              <a:t/>
            </a:r>
            <a:br>
              <a:rPr lang="en-US" sz="1600" dirty="0"/>
            </a:br>
            <a:r>
              <a:rPr lang="ar-SA" sz="1600" b="1" dirty="0"/>
              <a:t>این پِسَر بَھرام است۔ بَھرام دوستِ کاوہ وَ دارا است۔</a:t>
            </a:r>
            <a:r>
              <a:rPr lang="en-US" sz="1600" b="1" dirty="0"/>
              <a:t>	</a:t>
            </a:r>
            <a:r>
              <a:rPr lang="en-US" sz="1600" dirty="0"/>
              <a:t/>
            </a:r>
            <a:br>
              <a:rPr lang="en-US" sz="1600" dirty="0"/>
            </a:br>
            <a:r>
              <a:rPr lang="ar-SA" sz="1600" b="1" dirty="0"/>
              <a:t>کاوہ، دارا وَ بَھرام ھمکلاس ھَستَند۔</a:t>
            </a:r>
            <a:r>
              <a:rPr lang="en-US" sz="1600" dirty="0"/>
              <a:t/>
            </a:r>
            <a:br>
              <a:rPr lang="en-US" sz="1600" dirty="0"/>
            </a:br>
            <a:r>
              <a:rPr lang="ar-SA" sz="1600" b="1" dirty="0"/>
              <a:t>کاوہ یِک خواھر دارَد، اسم خواھر کاوہ، ژالہ است۔ ژالہ دَہ سال دارَد</a:t>
            </a:r>
            <a:r>
              <a:rPr lang="ar-SA" sz="1600" b="1" dirty="0" smtClean="0"/>
              <a:t>۔</a:t>
            </a:r>
            <a:r>
              <a:rPr lang="en-US" sz="1600" b="1" dirty="0" smtClean="0"/>
              <a:t> </a:t>
            </a:r>
            <a:r>
              <a:rPr lang="en-US" sz="1600" dirty="0"/>
              <a:t/>
            </a:r>
            <a:br>
              <a:rPr lang="en-US" sz="1600" dirty="0"/>
            </a:br>
            <a:r>
              <a:rPr lang="ar-SA" sz="1600" b="1" dirty="0"/>
              <a:t> </a:t>
            </a:r>
            <a:r>
              <a:rPr lang="en-US" sz="1600" dirty="0"/>
              <a:t/>
            </a:r>
            <a:br>
              <a:rPr lang="en-US" sz="1600" dirty="0"/>
            </a:br>
            <a:r>
              <a:rPr lang="en-US" sz="1600" dirty="0"/>
              <a:t/>
            </a:r>
            <a:br>
              <a:rPr lang="en-US" sz="1600" dirty="0"/>
            </a:br>
            <a:r>
              <a:rPr lang="ar-SA" sz="1600" b="1" dirty="0"/>
              <a:t>دارا ھم یِک خواھر دارَد۔</a:t>
            </a:r>
            <a:r>
              <a:rPr lang="en-US" sz="1600" b="1" dirty="0"/>
              <a:t>			</a:t>
            </a:r>
            <a:r>
              <a:rPr lang="en-US" sz="1600" dirty="0"/>
              <a:t/>
            </a:r>
            <a:br>
              <a:rPr lang="en-US" sz="1600" dirty="0"/>
            </a:br>
            <a:r>
              <a:rPr lang="ar-SA" sz="1600" b="1" dirty="0"/>
              <a:t>اسمِ خواھَرِ دارا، سارا است۔سارا نہ سال دارَد۔</a:t>
            </a:r>
            <a:r>
              <a:rPr lang="en-US" sz="1600" b="1" dirty="0"/>
              <a:t>	</a:t>
            </a:r>
            <a:r>
              <a:rPr lang="en-US" sz="1600" dirty="0"/>
              <a:t/>
            </a:r>
            <a:br>
              <a:rPr lang="en-US" sz="1600" dirty="0"/>
            </a:br>
            <a:r>
              <a:rPr lang="ar-SA" sz="1600" b="1" dirty="0"/>
              <a:t>بَھرام خواھَر ندارد۔ او یِک برادر کوچک دارَد۔</a:t>
            </a:r>
            <a:r>
              <a:rPr lang="en-US" sz="1600" b="1" dirty="0"/>
              <a:t>	</a:t>
            </a:r>
            <a:r>
              <a:rPr lang="en-US" sz="1600" dirty="0"/>
              <a:t/>
            </a:r>
            <a:br>
              <a:rPr lang="en-US" sz="1600" dirty="0"/>
            </a:br>
            <a:r>
              <a:rPr lang="ar-SA" sz="1600" b="1" dirty="0"/>
              <a:t>برادرِ بَھرام پَنج سال دارَد۔اسمِ او بھروز است۔</a:t>
            </a:r>
            <a:r>
              <a:rPr lang="en-US" sz="1600" b="1" dirty="0"/>
              <a:t>	</a:t>
            </a:r>
            <a:r>
              <a:rPr lang="ar-SA" sz="1600" b="1" dirty="0"/>
              <a:t> </a:t>
            </a:r>
            <a:r>
              <a:rPr lang="en-US" sz="1600" dirty="0"/>
              <a:t/>
            </a:r>
            <a:br>
              <a:rPr lang="en-US" sz="1600" dirty="0"/>
            </a:br>
            <a:r>
              <a:rPr lang="ar-SA" sz="1600" b="1" dirty="0"/>
              <a:t> </a:t>
            </a:r>
            <a:r>
              <a:rPr lang="en-US" sz="1600" dirty="0"/>
              <a:t/>
            </a:r>
            <a:br>
              <a:rPr lang="en-US" sz="1600" dirty="0"/>
            </a:br>
            <a:r>
              <a:rPr lang="ar-SA" sz="1600" b="1" dirty="0"/>
              <a:t> </a:t>
            </a:r>
            <a:r>
              <a:rPr lang="ur-PK" sz="1600" b="1" dirty="0" smtClean="0"/>
              <a:t>مثال ماضی قریب فعل حال:</a:t>
            </a:r>
            <a:r>
              <a:rPr lang="en-US" sz="1600" dirty="0"/>
              <a:t/>
            </a:r>
            <a:br>
              <a:rPr lang="en-US" sz="1600" dirty="0"/>
            </a:br>
            <a:r>
              <a:rPr lang="ar-SA" sz="1600" b="1" dirty="0"/>
              <a:t>اینجاخانۂ کاوہ است۔ بَھرام ھمسایۂ کا وہ است۔</a:t>
            </a:r>
            <a:r>
              <a:rPr lang="en-US" sz="1600" b="1" dirty="0"/>
              <a:t>	</a:t>
            </a:r>
            <a:r>
              <a:rPr lang="en-US" sz="1600" dirty="0"/>
              <a:t/>
            </a:r>
            <a:br>
              <a:rPr lang="en-US" sz="1600" dirty="0"/>
            </a:br>
            <a:r>
              <a:rPr lang="ar-SA" sz="1600" b="1" dirty="0"/>
              <a:t>خانۂ کاوہ چھار اُتاق وَیِک راھرو دارَد۔</a:t>
            </a:r>
            <a:r>
              <a:rPr lang="en-US" sz="1600" b="1" dirty="0"/>
              <a:t>	</a:t>
            </a:r>
            <a:r>
              <a:rPr lang="en-US" sz="1600" dirty="0"/>
              <a:t/>
            </a:r>
            <a:br>
              <a:rPr lang="en-US" sz="1600" dirty="0"/>
            </a:br>
            <a:r>
              <a:rPr lang="ar-SA" sz="1600" b="1" dirty="0"/>
              <a:t>این اُتاق،مالِ کا وہ وَژالہ است۔</a:t>
            </a:r>
            <a:r>
              <a:rPr lang="en-US" sz="1600" b="1" dirty="0"/>
              <a:t>	</a:t>
            </a:r>
            <a:r>
              <a:rPr lang="en-US" sz="1600" dirty="0"/>
              <a:t/>
            </a:r>
            <a:br>
              <a:rPr lang="en-US" sz="1600" dirty="0"/>
            </a:br>
            <a:r>
              <a:rPr lang="ar-SA" sz="1600" b="1" dirty="0"/>
              <a:t>اُتاق کاوہ وَژالہ یِک پنجرۂ بزرگ دارَد۔آنھا یِک میز وَ دو صندلی دارَند۔</a:t>
            </a:r>
            <a:r>
              <a:rPr lang="en-US" sz="1600" b="1" dirty="0"/>
              <a:t>	</a:t>
            </a:r>
            <a:r>
              <a:rPr lang="en-US" sz="1600" dirty="0"/>
              <a:t/>
            </a:r>
            <a:br>
              <a:rPr lang="en-US" sz="1600" dirty="0"/>
            </a:br>
            <a:r>
              <a:rPr lang="ar-SA" sz="1600" b="1" dirty="0"/>
              <a:t>خانۂ بَھرام وَ بِھروز سہ اُتاق دارَد۔بَھرام وَبھروز یِک اُتاق دارَند۔ در اُتاقِ آنھا یِک کِتابخانۂ کوچَک وُجود دارَد۔بھَرام وَ بھروز ھم یِک میز وَ دو صَندَلی دارَند۔</a:t>
            </a:r>
            <a:r>
              <a:rPr lang="en-US" sz="1600" b="1" dirty="0"/>
              <a:t>	</a:t>
            </a:r>
            <a:r>
              <a:rPr lang="en-US" sz="1600" dirty="0"/>
              <a:t/>
            </a:r>
            <a:br>
              <a:rPr lang="en-US" sz="1600" dirty="0"/>
            </a:br>
            <a:r>
              <a:rPr lang="ar-SA" sz="1600" b="1" dirty="0"/>
              <a:t> </a:t>
            </a:r>
            <a:r>
              <a:rPr lang="en-US" sz="1600" dirty="0"/>
              <a:t/>
            </a:r>
            <a:br>
              <a:rPr lang="en-US" sz="1600" dirty="0"/>
            </a:br>
            <a:r>
              <a:rPr lang="en-US" sz="1600" b="1" dirty="0"/>
              <a:t>[</a:t>
            </a:r>
            <a:r>
              <a:rPr lang="en-US" sz="1600" b="1" dirty="0" err="1"/>
              <a:t>vozud</a:t>
            </a:r>
            <a:r>
              <a:rPr lang="en-US" sz="1600" b="1" dirty="0"/>
              <a:t>]</a:t>
            </a:r>
            <a:r>
              <a:rPr lang="en-US" sz="1600" dirty="0"/>
              <a:t/>
            </a:r>
            <a:br>
              <a:rPr lang="en-US" sz="1600" dirty="0"/>
            </a:br>
            <a:r>
              <a:rPr lang="ar-SA" sz="1600" b="1" dirty="0"/>
              <a:t>کاوہ وَ ژالہ کتابخانہ نَدارند۔</a:t>
            </a:r>
            <a:endParaRPr lang="en-US" sz="16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181599"/>
          </a:xfrm>
        </p:spPr>
        <p:txBody>
          <a:bodyPr>
            <a:noAutofit/>
          </a:bodyPr>
          <a:lstStyle/>
          <a:p>
            <a:r>
              <a:rPr lang="en-US" sz="1400" b="1" dirty="0"/>
              <a:t>	</a:t>
            </a:r>
            <a:r>
              <a:rPr lang="en-US" sz="1400" dirty="0"/>
              <a:t/>
            </a:r>
            <a:br>
              <a:rPr lang="en-US" sz="1400" dirty="0"/>
            </a:br>
            <a:r>
              <a:rPr lang="ar-SA" sz="1400" b="1" dirty="0"/>
              <a:t> </a:t>
            </a:r>
            <a:r>
              <a:rPr lang="en-US" sz="1400" dirty="0"/>
              <a:t/>
            </a:r>
            <a:br>
              <a:rPr lang="en-US" sz="1400" dirty="0"/>
            </a:br>
            <a:r>
              <a:rPr lang="ar-SA" sz="1400" b="1" dirty="0"/>
              <a:t>خانہ</a:t>
            </a:r>
            <a:r>
              <a:rPr lang="en-US" sz="1400" b="1" dirty="0"/>
              <a:t>	</a:t>
            </a:r>
            <a:r>
              <a:rPr lang="ar-SA" sz="1400" b="1" dirty="0" smtClean="0"/>
              <a:t>دارَم</a:t>
            </a:r>
            <a:r>
              <a:rPr lang="en-US" sz="1400" dirty="0"/>
              <a:t/>
            </a:r>
            <a:br>
              <a:rPr lang="en-US" sz="1400" dirty="0"/>
            </a:br>
            <a:r>
              <a:rPr lang="ar-SA" sz="1400" b="1" dirty="0"/>
              <a:t>تو</a:t>
            </a:r>
            <a:r>
              <a:rPr lang="en-US" sz="1400" b="1" dirty="0"/>
              <a:t>		</a:t>
            </a:r>
            <a:r>
              <a:rPr lang="ar-SA" sz="1400" b="1" dirty="0"/>
              <a:t>داری</a:t>
            </a:r>
            <a:r>
              <a:rPr lang="en-US" sz="1400" dirty="0"/>
              <a:t/>
            </a:r>
            <a:br>
              <a:rPr lang="en-US" sz="1400" dirty="0"/>
            </a:br>
            <a:r>
              <a:rPr lang="ar-SA" sz="1400" b="1" dirty="0"/>
              <a:t>او</a:t>
            </a:r>
            <a:r>
              <a:rPr lang="en-US" sz="1400" b="1" dirty="0"/>
              <a:t>		</a:t>
            </a:r>
            <a:r>
              <a:rPr lang="ar-SA" sz="1400" b="1" dirty="0"/>
              <a:t>دارَد</a:t>
            </a:r>
            <a:r>
              <a:rPr lang="en-US" sz="1400" dirty="0"/>
              <a:t/>
            </a:r>
            <a:br>
              <a:rPr lang="en-US" sz="1400" dirty="0"/>
            </a:br>
            <a:r>
              <a:rPr lang="ar-SA" sz="1400" b="1" dirty="0"/>
              <a:t>ما</a:t>
            </a:r>
            <a:r>
              <a:rPr lang="en-US" sz="1400" b="1" dirty="0"/>
              <a:t>		</a:t>
            </a:r>
            <a:r>
              <a:rPr lang="ar-SA" sz="1400" b="1" dirty="0"/>
              <a:t>داریم</a:t>
            </a:r>
            <a:r>
              <a:rPr lang="en-US" sz="1400" dirty="0"/>
              <a:t/>
            </a:r>
            <a:br>
              <a:rPr lang="en-US" sz="1400" dirty="0"/>
            </a:br>
            <a:r>
              <a:rPr lang="ar-SA" sz="1400" b="1" dirty="0"/>
              <a:t>شما</a:t>
            </a:r>
            <a:r>
              <a:rPr lang="en-US" sz="1400" b="1" dirty="0"/>
              <a:t>		</a:t>
            </a:r>
            <a:r>
              <a:rPr lang="ar-SA" sz="1400" b="1" dirty="0"/>
              <a:t>دارید</a:t>
            </a:r>
            <a:r>
              <a:rPr lang="en-US" sz="1400" dirty="0"/>
              <a:t/>
            </a:r>
            <a:br>
              <a:rPr lang="en-US" sz="1400" dirty="0"/>
            </a:br>
            <a:r>
              <a:rPr lang="ar-SA" sz="1400" b="1" dirty="0"/>
              <a:t>آنھا</a:t>
            </a:r>
            <a:r>
              <a:rPr lang="en-US" sz="1400" b="1" dirty="0"/>
              <a:t>		</a:t>
            </a:r>
            <a:r>
              <a:rPr lang="ar-SA" sz="1400" b="1" dirty="0"/>
              <a:t>دارَند</a:t>
            </a:r>
            <a:r>
              <a:rPr lang="en-US" sz="1400" dirty="0"/>
              <a:t/>
            </a:r>
            <a:br>
              <a:rPr lang="en-US" sz="1400" dirty="0"/>
            </a:br>
            <a:r>
              <a:rPr lang="ar-SA" sz="1400" b="1" dirty="0"/>
              <a:t> </a:t>
            </a:r>
            <a:r>
              <a:rPr lang="en-US" sz="1400" dirty="0"/>
              <a:t/>
            </a:r>
            <a:br>
              <a:rPr lang="en-US" sz="1400" dirty="0"/>
            </a:br>
            <a:r>
              <a:rPr lang="ar-SA" sz="1400" b="1" dirty="0"/>
              <a:t> </a:t>
            </a:r>
            <a:r>
              <a:rPr lang="en-US" sz="1400" dirty="0"/>
              <a:t/>
            </a:r>
            <a:br>
              <a:rPr lang="en-US" sz="1400" dirty="0"/>
            </a:br>
            <a:r>
              <a:rPr lang="ar-SA" sz="1400" b="1" dirty="0"/>
              <a:t>من</a:t>
            </a:r>
            <a:r>
              <a:rPr lang="en-US" sz="1400" b="1" dirty="0"/>
              <a:t>	</a:t>
            </a:r>
            <a:r>
              <a:rPr lang="en-US" sz="1400" dirty="0"/>
              <a:t/>
            </a:r>
            <a:br>
              <a:rPr lang="en-US" sz="1400" dirty="0"/>
            </a:br>
            <a:r>
              <a:rPr lang="ar-SA" sz="1400" b="1" dirty="0"/>
              <a:t> </a:t>
            </a:r>
            <a:r>
              <a:rPr lang="en-US" sz="1400" dirty="0"/>
              <a:t/>
            </a:r>
            <a:br>
              <a:rPr lang="en-US" sz="1400" dirty="0"/>
            </a:br>
            <a:r>
              <a:rPr lang="ar-SA" sz="1400" b="1" dirty="0"/>
              <a:t>خانہ</a:t>
            </a:r>
            <a:r>
              <a:rPr lang="en-US" sz="1400" b="1" dirty="0"/>
              <a:t>	</a:t>
            </a:r>
            <a:r>
              <a:rPr lang="ar-SA" sz="1400" b="1" dirty="0" smtClean="0"/>
              <a:t>ندارَم</a:t>
            </a:r>
            <a:r>
              <a:rPr lang="ur-PK" sz="1400" b="1" dirty="0" smtClean="0"/>
              <a:t>(نفی)</a:t>
            </a:r>
            <a:r>
              <a:rPr lang="en-US" sz="1400" dirty="0"/>
              <a:t/>
            </a:r>
            <a:br>
              <a:rPr lang="en-US" sz="1400" dirty="0"/>
            </a:br>
            <a:r>
              <a:rPr lang="ar-SA" sz="1400" b="1" dirty="0"/>
              <a:t>تو</a:t>
            </a:r>
            <a:r>
              <a:rPr lang="en-US" sz="1400" b="1" dirty="0"/>
              <a:t>		</a:t>
            </a:r>
            <a:r>
              <a:rPr lang="ar-SA" sz="1400" b="1" dirty="0"/>
              <a:t>نداری</a:t>
            </a:r>
            <a:r>
              <a:rPr lang="en-US" sz="1400" dirty="0"/>
              <a:t/>
            </a:r>
            <a:br>
              <a:rPr lang="en-US" sz="1400" dirty="0"/>
            </a:br>
            <a:r>
              <a:rPr lang="ar-SA" sz="1400" b="1" dirty="0"/>
              <a:t>او</a:t>
            </a:r>
            <a:r>
              <a:rPr lang="en-US" sz="1400" b="1" dirty="0"/>
              <a:t>		</a:t>
            </a:r>
            <a:r>
              <a:rPr lang="ar-SA" sz="1400" b="1" dirty="0"/>
              <a:t>ندارَد</a:t>
            </a:r>
            <a:r>
              <a:rPr lang="en-US" sz="1400" dirty="0"/>
              <a:t/>
            </a:r>
            <a:br>
              <a:rPr lang="en-US" sz="1400" dirty="0"/>
            </a:br>
            <a:r>
              <a:rPr lang="ar-SA" sz="1400" b="1" dirty="0"/>
              <a:t>ما</a:t>
            </a:r>
            <a:r>
              <a:rPr lang="en-US" sz="1400" b="1" dirty="0"/>
              <a:t>		</a:t>
            </a:r>
            <a:r>
              <a:rPr lang="ar-SA" sz="1400" b="1" dirty="0"/>
              <a:t>نداریم</a:t>
            </a:r>
            <a:r>
              <a:rPr lang="en-US" sz="1400" dirty="0"/>
              <a:t/>
            </a:r>
            <a:br>
              <a:rPr lang="en-US" sz="1400" dirty="0"/>
            </a:br>
            <a:r>
              <a:rPr lang="ar-SA" sz="1400" b="1" dirty="0"/>
              <a:t>شما</a:t>
            </a:r>
            <a:r>
              <a:rPr lang="en-US" sz="1400" b="1" dirty="0"/>
              <a:t>		</a:t>
            </a:r>
            <a:r>
              <a:rPr lang="ar-SA" sz="1400" b="1" dirty="0"/>
              <a:t>ندارید</a:t>
            </a:r>
            <a:r>
              <a:rPr lang="en-US" sz="1400" dirty="0"/>
              <a:t/>
            </a:r>
            <a:br>
              <a:rPr lang="en-US" sz="1400" dirty="0"/>
            </a:br>
            <a:r>
              <a:rPr lang="ar-SA" sz="1400" b="1" dirty="0"/>
              <a:t>آنھا</a:t>
            </a:r>
            <a:r>
              <a:rPr lang="en-US" sz="1400" b="1" dirty="0"/>
              <a:t>		</a:t>
            </a:r>
            <a:r>
              <a:rPr lang="ar-SA" sz="1400" b="1" dirty="0"/>
              <a:t>ندارَند</a:t>
            </a:r>
            <a:r>
              <a:rPr lang="en-US" sz="1400" dirty="0"/>
              <a:t/>
            </a:r>
            <a:br>
              <a:rPr lang="en-US" sz="1400" dirty="0"/>
            </a:br>
            <a:r>
              <a:rPr lang="ar-SA" sz="1400" b="1" dirty="0"/>
              <a:t> </a:t>
            </a:r>
            <a:r>
              <a:rPr lang="en-US" sz="1400" dirty="0"/>
              <a:t/>
            </a:r>
            <a:br>
              <a:rPr lang="en-US" sz="1400" dirty="0"/>
            </a:br>
            <a:r>
              <a:rPr lang="ar-SA" sz="1400" b="1" dirty="0"/>
              <a:t> </a:t>
            </a:r>
            <a:r>
              <a:rPr lang="en-US" sz="1400" dirty="0"/>
              <a:t/>
            </a:r>
            <a:br>
              <a:rPr lang="en-US" sz="1400" dirty="0"/>
            </a:br>
            <a:endParaRPr lang="en-US" sz="1400" dirty="0"/>
          </a:p>
        </p:txBody>
      </p:sp>
      <p:sp>
        <p:nvSpPr>
          <p:cNvPr id="3" name="Subtitle 2"/>
          <p:cNvSpPr>
            <a:spLocks noGrp="1"/>
          </p:cNvSpPr>
          <p:nvPr>
            <p:ph type="subTitle" idx="1"/>
          </p:nvPr>
        </p:nvSpPr>
        <p:spPr>
          <a:xfrm>
            <a:off x="1371600" y="381000"/>
            <a:ext cx="6400800" cy="5257800"/>
          </a:xfrm>
        </p:spPr>
        <p:txBody>
          <a:bodyPr>
            <a:normAutofit/>
          </a:bodyPr>
          <a:lstStyle/>
          <a:p>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ur-PK" dirty="0" smtClean="0"/>
              <a:t>از مصدر گردان بسازید</a:t>
            </a:r>
            <a:br>
              <a:rPr lang="ur-PK" dirty="0" smtClean="0"/>
            </a:br>
            <a:r>
              <a:rPr lang="ur-PK" dirty="0" smtClean="0"/>
              <a:t>رفتن</a:t>
            </a:r>
            <a:br>
              <a:rPr lang="ur-PK" dirty="0" smtClean="0"/>
            </a:br>
            <a:r>
              <a:rPr lang="ur-PK" dirty="0" smtClean="0"/>
              <a:t>آمدن </a:t>
            </a:r>
            <a:br>
              <a:rPr lang="ur-PK" dirty="0" smtClean="0"/>
            </a:br>
            <a:r>
              <a:rPr lang="ur-PK" dirty="0" smtClean="0"/>
              <a:t>خوردن </a:t>
            </a:r>
            <a:br>
              <a:rPr lang="ur-PK" dirty="0" smtClean="0"/>
            </a:br>
            <a:endParaRPr lang="en-US" dirty="0"/>
          </a:p>
        </p:txBody>
      </p:sp>
      <p:sp>
        <p:nvSpPr>
          <p:cNvPr id="3" name="Subtitle 2"/>
          <p:cNvSpPr>
            <a:spLocks noGrp="1"/>
          </p:cNvSpPr>
          <p:nvPr>
            <p:ph type="subTitle" idx="1"/>
          </p:nvPr>
        </p:nvSpPr>
        <p:spPr>
          <a:xfrm>
            <a:off x="1600200" y="1295400"/>
            <a:ext cx="6400800" cy="3200400"/>
          </a:xfrm>
        </p:spPr>
        <p:txBody>
          <a:bodyPr/>
          <a:lstStyle/>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26</Words>
  <Application>Microsoft Office PowerPoint</Application>
  <PresentationFormat>On-screen Show (4:3)</PresentationFormat>
  <Paragraphs>23</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انواع فعل دکتر محمد ساجر ملک </vt:lpstr>
      <vt:lpstr>Slide 2</vt:lpstr>
      <vt:lpstr>فعل ماضی و اقسام آن   بتعریف ماضی سادہ ۱: یعنی بیان وقوع فعل در زمان گزشتہ بہ طور مطلق یا (فقط )بدون ھیچ      محدویتی از جھت دوری و نزدیکی قرار یافت   مثلا از مصدر گفتن ۔۔۔۔گفت      خوردن  ۔۔۔۔ خورد                               آمدن َ۔۔۔آمدوغیرھم                ( گردان)  خوردخوردند خوردی خورد ید خوردم خوردیم              گفت گفتند گفتی گفتید گفتم گفتیم      آمد آمدند  آمد ی آمدید  آمدم آمدیم      مثال ماضی نقلی ۲:گفتہ است ۔گفتہ اند ۔گفتہ ای ۔گفتہ اید گفتہ ام ۔گفتہ ایم  خوردہ است خوردہ اند خوردہ ای خوردہ اید خوردہ ام خوردہ ایم       آمد ہ است آمدہ اند   آمدہ ای آمدہ اید  آمدہ ام آمد ایم   مثال ماضی بعید۳:گفتہ بود ۔گفتہ بودند ۔گفتہ بودی ۔گفتہ بودید گفتہ بودم ۔گفتہ بودیم  خوردہ بود خوردہ بودند خوردہ بودی خوردہ بودید خوردہ بودم خوردہ بودیم       آمد ہ بود آمدہ بودند   آمدہ بودی آمدہ بودید  آمدہ بودم آمد بودیم                                                                                                                                                                            </vt:lpstr>
      <vt:lpstr>   مثال ماضی استمراری:    می آمد می آمد ند  می آمدی می آمدید می آمدم می آمد یم  می گفت می ۔گفتند می ۔گفتی می۔گفتید می گفتم می گفتیم                              می خور می خوردند می خوردی می خوردید می خوردم می خوردیم                    مثال ماضی التزامی:      گفتہ باشد ۔گفتہ باشند ۔گفتہ باشی ۔گفتہ باشید گفتہ باشم ۔گفتہ باشیم  خوردہ باشد خوردہ ب باشند خوردہ باشی خوردہ باشید خوردہ باشمخوردہ باشیم           آمد ہ باشد آمدہ باشند   آمدہ باشی آمدہ باشید  آمدہ باشم آمد ہ باشیم                                                                                        </vt:lpstr>
      <vt:lpstr>Slide 5</vt:lpstr>
      <vt:lpstr>    این پِسَر بَھرام است۔ بَھرام دوستِ کاوہ وَ دارا است۔  کاوہ، دارا وَ بَھرام ھمکلاس ھَستَند۔ کاوہ یِک خواھر دارَد، اسم خواھر کاوہ، ژالہ است۔ ژالہ دَہ سال دارَد۔     دارا ھم یِک خواھر دارَد۔    اسمِ خواھَرِ دارا، سارا است۔سارا نہ سال دارَد۔  بَھرام خواھَر ندارد۔ او یِک برادر کوچک دارَد۔  برادرِ بَھرام پَنج سال دارَد۔اسمِ او بھروز است۔      مثال ماضی قریب فعل حال: اینجاخانۂ کاوہ است۔ بَھرام ھمسایۂ کا وہ است۔  خانۂ کاوہ چھار اُتاق وَیِک راھرو دارَد۔  این اُتاق،مالِ کا وہ وَژالہ است۔  اُتاق کاوہ وَژالہ یِک پنجرۂ بزرگ دارَد۔آنھا یِک میز وَ دو صندلی دارَند۔  خانۂ بَھرام وَ بِھروز سہ اُتاق دارَد۔بَھرام وَبھروز یِک اُتاق دارَند۔ در اُتاقِ آنھا یِک کِتابخانۂ کوچَک وُجود دارَد۔بھَرام وَ بھروز ھم یِک میز وَ دو صَندَلی دارَند۔    [vozud] کاوہ وَ ژالہ کتابخانہ نَدارند۔</vt:lpstr>
      <vt:lpstr>    خانہ دارَم تو  داری او  دارَد ما  داریم شما  دارید آنھا  دارَند     من    خانہ ندارَم(نفی) تو  نداری او  ندارَد ما  نداریم شما  ندارید آنھا  ندارَند     </vt:lpstr>
      <vt:lpstr>از مصدر گردان بسازید رفتن آمدن  خوردن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انواع فعل دکتر محمد ساجر ملک</dc:title>
  <dc:creator>MOHDSAJAR</dc:creator>
  <cp:lastModifiedBy>MOHDSAJAR</cp:lastModifiedBy>
  <cp:revision>20</cp:revision>
  <dcterms:created xsi:type="dcterms:W3CDTF">2019-05-14T07:27:15Z</dcterms:created>
  <dcterms:modified xsi:type="dcterms:W3CDTF">2019-05-14T10:40:25Z</dcterms:modified>
</cp:coreProperties>
</file>